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65" autoAdjust="0"/>
    <p:restoredTop sz="94660"/>
  </p:normalViewPr>
  <p:slideViewPr>
    <p:cSldViewPr>
      <p:cViewPr varScale="1">
        <p:scale>
          <a:sx n="82" d="100"/>
          <a:sy n="82" d="100"/>
        </p:scale>
        <p:origin x="-1483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zh-CN" alt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单击图标添加图片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A9A1913-3DA6-466A-A6F5-349E28BA742C}" type="datetimeFigureOut">
              <a:rPr lang="zh-CN" altLang="en-US" smtClean="0"/>
              <a:pPr/>
              <a:t>2019/4/12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B31962A-7A73-44BC-AA84-76A754B769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leipersona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282" y="1142984"/>
            <a:ext cx="8229600" cy="1485912"/>
          </a:xfrm>
        </p:spPr>
        <p:txBody>
          <a:bodyPr/>
          <a:lstStyle/>
          <a:p>
            <a:r>
              <a:rPr lang="zh-CN" altLang="en-US" dirty="0" smtClean="0"/>
              <a:t>人工智能技术发展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zh-CN" altLang="en-US" sz="3600" dirty="0" smtClean="0"/>
              <a:t>陈磊</a:t>
            </a:r>
            <a:endParaRPr lang="zh-CN" altLang="en-US" sz="3600" dirty="0"/>
          </a:p>
        </p:txBody>
      </p:sp>
      <p:pic>
        <p:nvPicPr>
          <p:cNvPr id="5" name="图片 2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7305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2000232" y="4143380"/>
            <a:ext cx="5786478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000" b="1" i="1" dirty="0" err="1" smtClean="0">
                <a:latin typeface="Microsoft JhengHei UI" pitchFamily="34" charset="-120"/>
                <a:ea typeface="Microsoft JhengHei UI" pitchFamily="34" charset="-120"/>
              </a:rPr>
              <a:t>Github</a:t>
            </a:r>
            <a:r>
              <a:rPr lang="en-US" sz="2000" b="1" i="1" dirty="0" err="1" smtClean="0">
                <a:latin typeface="Microsoft JhengHei UI" pitchFamily="34" charset="-120"/>
                <a:ea typeface="Microsoft JhengHei UI" pitchFamily="34" charset="-120"/>
                <a:hlinkClick r:id="rId3"/>
              </a:rPr>
              <a:t>https</a:t>
            </a:r>
            <a:r>
              <a:rPr lang="en-US" sz="2000" b="1" i="1" dirty="0" smtClean="0">
                <a:latin typeface="Microsoft JhengHei UI" pitchFamily="34" charset="-120"/>
                <a:ea typeface="Microsoft JhengHei UI" pitchFamily="34" charset="-120"/>
                <a:hlinkClick r:id="rId3"/>
              </a:rPr>
              <a:t>//</a:t>
            </a:r>
            <a:r>
              <a:rPr lang="en-US" sz="2000" b="1" i="1" dirty="0" smtClean="0">
                <a:latin typeface="Microsoft JhengHei UI" pitchFamily="34" charset="-120"/>
                <a:ea typeface="Microsoft JhengHei UI" pitchFamily="34" charset="-120"/>
                <a:hlinkClick r:id="rId3"/>
              </a:rPr>
              <a:t>github.com/</a:t>
            </a:r>
            <a:r>
              <a:rPr lang="en-US" sz="2000" b="1" i="1" dirty="0" err="1" smtClean="0">
                <a:latin typeface="Microsoft JhengHei UI" pitchFamily="34" charset="-120"/>
                <a:ea typeface="Microsoft JhengHei UI" pitchFamily="34" charset="-120"/>
                <a:hlinkClick r:id="rId3"/>
              </a:rPr>
              <a:t>chenleipersonal</a:t>
            </a:r>
            <a:endParaRPr lang="zh-CN" altLang="en-US" sz="2000" b="1" i="1" dirty="0">
              <a:latin typeface="Microsoft JhengHei UI" pitchFamily="34" charset="-120"/>
              <a:ea typeface="Microsoft JhengHei UI" pitchFamily="34" charset="-120"/>
            </a:endParaRPr>
          </a:p>
        </p:txBody>
      </p:sp>
      <p:pic>
        <p:nvPicPr>
          <p:cNvPr id="8" name="图片 2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500" y="5786454"/>
            <a:ext cx="27305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aeb841c33186bceb19e8bb9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1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2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3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3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3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3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顶峰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顶峰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128</TotalTime>
  <Words>7</Words>
  <Application>Microsoft Office PowerPoint</Application>
  <PresentationFormat>全屏显示(4:3)</PresentationFormat>
  <Paragraphs>3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顶峰</vt:lpstr>
      <vt:lpstr>人工智能技术发展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人工智能技术介绍</dc:title>
  <dc:creator>asus</dc:creator>
  <cp:lastModifiedBy>asus</cp:lastModifiedBy>
  <cp:revision>15</cp:revision>
  <dcterms:created xsi:type="dcterms:W3CDTF">2019-04-11T09:38:01Z</dcterms:created>
  <dcterms:modified xsi:type="dcterms:W3CDTF">2019-04-12T03:06:28Z</dcterms:modified>
</cp:coreProperties>
</file>